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813"/>
    <a:srgbClr val="BE3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3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48B40B-B4BE-4B89-B01E-8471E1C6A2A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5F0A39-1A27-4A1C-8D37-385E477AF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9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6226C-D9B2-475E-A1DA-D219BD3D7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67282-A6E2-461A-BD01-0F2A83AA1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44E00-5FFD-4A92-8DA1-0415CDD8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4B152-D579-4F8C-9658-F016F05BB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1A873-3CDB-4A08-A242-1D636FCC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0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300C2-8154-4A85-BA17-D4042AEC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2F4B3-0ADF-400E-84D1-E3CC08EDB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A7B83-1769-4824-B591-3230D3AB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56A29-03BD-43C8-9321-B08EFABA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631D8-3012-481F-8A59-E2B5CAA7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CA5644-DC82-4D98-AC3F-D09AF2D7E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F8E31-0F95-4931-97D9-1B834B92C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B9615-679B-4B5D-AEE4-600173546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6CF58-C112-4D02-AFCA-A9E02CBA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FF3FA-715F-4A22-8797-7609EDA2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7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0F83C-E68B-4D9B-8CD7-B669DD84F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FB147-9BD0-4FF0-9EAF-8325F6CC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C7F08-17DD-4402-BA61-0B268CCD5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6CC7A-D22E-4D1E-98E5-E85119399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128EC-C660-4CE5-8422-DAFB992A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2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4EC48-9736-4846-A06F-67F766D7D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35DB4-FB97-4E2D-863D-A48846B44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71FAB-FCBD-412B-AABE-0A3508A03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F7402-56DC-4117-AEAB-A2B36CD80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39927-7684-4326-B10F-7B824BEB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4B96-1D2E-4D52-A998-D9EBAB8E4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F59E-066F-45E4-BB55-8F33CA9A1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46CF1-1926-4644-ABC3-F53382EDF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1EC92-7D9C-4B79-950B-39215D63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52F5B-0B7B-4602-8E3E-F68341CEB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E624B-2A86-4522-9BFF-171838D1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4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2A03F-E256-4409-83EC-6A71E1DC8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151FD-56F5-470B-B125-6DE579451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C7B66-F90E-4E64-92A6-7D9433D6A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930904-46BF-456C-9C1C-6D26D11CF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82E1FB-7655-4D64-BE13-130F1C111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EC0D4-A6E5-44F1-8783-590562AF7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A28BE3-5EFF-4586-83EA-2D7DE781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0E555D-E029-40B5-804A-4CFCA273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9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1C75-C2CB-413C-98AF-7EF2FFE5A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BFFF45-1209-48D0-9AAE-95D489B8D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D92FF-1E7D-4E8A-9D88-2B1C6A5D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9C7-EDDE-4937-AE3E-73E0A471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DBDE42-54B6-4681-BB72-3A8CCCB20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B2EAD-6DE0-4C54-9FDD-4D2E125A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0A04B-3A9D-4AB6-ABE4-1486FEE6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5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5C473-F879-4771-A0FB-23964A50B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023D3-A125-4BB3-826C-65EE797F0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B9526-D9F2-4A71-842B-934887E12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68E52-DF1F-41AA-AA5E-E8837B7D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B815D-9A2A-4B32-9148-ED89FF21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2FC1F-A220-46DC-BE5B-03EDC830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9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98132-2A60-4395-9516-02F93DF3C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7C8A54-DB28-4348-9B8B-A38F9A5DC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B92244-B4AE-427A-AB07-8A15D86C5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67CA1-523D-4229-A2F1-0890D047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F112A-F3A5-4735-B8C6-7CB70D984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EF6C7-39E7-402F-B197-DCB4FD5B7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6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1D1267-95E7-4E4A-BADD-FC6FB032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9BE8-E2F4-448F-9B45-1EF46F5F5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BE76F-C939-42D8-B0A2-E05A099F3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A9EE-2218-4DAE-9136-38BDBA64DB3D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E6194-46B7-42B4-AD86-D98E81FCE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9602C-2074-4FF1-9F8D-2DC3AC2DC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9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2FD7AE-C5FD-D000-D4FA-73631139C3FA}"/>
              </a:ext>
            </a:extLst>
          </p:cNvPr>
          <p:cNvSpPr txBox="1"/>
          <p:nvPr/>
        </p:nvSpPr>
        <p:spPr>
          <a:xfrm>
            <a:off x="457200" y="4554141"/>
            <a:ext cx="8229600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/>
              <a:t>Review class information handout &amp; schedule.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Note any questions you have on course, schedule, etc.</a:t>
            </a:r>
          </a:p>
          <a:p>
            <a:pPr lvl="0"/>
            <a:endParaRPr lang="en-US" dirty="0"/>
          </a:p>
        </p:txBody>
      </p:sp>
      <p:pic>
        <p:nvPicPr>
          <p:cNvPr id="5" name="Picture 4" descr="A circle with math icons&#10;&#10;Description automatically generated">
            <a:extLst>
              <a:ext uri="{FF2B5EF4-FFF2-40B4-BE49-F238E27FC236}">
                <a16:creationId xmlns:a16="http://schemas.microsoft.com/office/drawing/2014/main" id="{BE15D54D-C4DA-37CE-82B2-8D58E594FE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26"/>
          <a:stretch/>
        </p:blipFill>
        <p:spPr>
          <a:xfrm>
            <a:off x="70111" y="304800"/>
            <a:ext cx="4536048" cy="388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7096" y="1019643"/>
            <a:ext cx="4814316" cy="2790357"/>
          </a:xfrm>
        </p:spPr>
        <p:txBody>
          <a:bodyPr>
            <a:noAutofit/>
          </a:bodyPr>
          <a:lstStyle/>
          <a:p>
            <a:r>
              <a:rPr lang="en-US" sz="6600" b="1" dirty="0"/>
              <a:t>Welcome To Liberal Arts Math II</a:t>
            </a:r>
          </a:p>
        </p:txBody>
      </p:sp>
    </p:spTree>
    <p:extLst>
      <p:ext uri="{BB962C8B-B14F-4D97-AF65-F5344CB8AC3E}">
        <p14:creationId xmlns:p14="http://schemas.microsoft.com/office/powerpoint/2010/main" val="290664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2410</TotalTime>
  <Words>25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Welcome To Liberal Arts Math II</vt:lpstr>
    </vt:vector>
  </TitlesOfParts>
  <Company>Valencia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Steve Francis</cp:lastModifiedBy>
  <cp:revision>48</cp:revision>
  <cp:lastPrinted>2024-01-02T02:19:11Z</cp:lastPrinted>
  <dcterms:created xsi:type="dcterms:W3CDTF">2013-10-18T15:06:26Z</dcterms:created>
  <dcterms:modified xsi:type="dcterms:W3CDTF">2024-01-02T02:26:32Z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-409026259</vt:i4>
  </property>
  <property fmtid="{D5CDD505-2E9C-101B-9397-08002B2CF9AE}" pid="3" name="_NewReviewCycle">
    <vt:lpwstr/>
  </property>
  <property fmtid="{D5CDD505-2E9C-101B-9397-08002B2CF9AE}" pid="4" name="_EmailSubject">
    <vt:lpwstr>Flyer Ideas</vt:lpwstr>
  </property>
  <property fmtid="{D5CDD505-2E9C-101B-9397-08002B2CF9AE}" pid="5" name="_AuthorEmail">
    <vt:lpwstr>jgruska@valenciacollege.edu</vt:lpwstr>
  </property>
  <property fmtid="{D5CDD505-2E9C-101B-9397-08002B2CF9AE}" pid="6" name="_AuthorEmailDisplayName">
    <vt:lpwstr>Jeff Gruska</vt:lpwstr>
  </property>
</Properties>
</file>